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6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4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DAEC-534B-402E-9998-F866D8B4333D}" type="datetimeFigureOut">
              <a:rPr lang="nl-NL" smtClean="0"/>
              <a:t>27-11-2019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1B4B8-A607-4A03-B92B-732EED48A3C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25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IBS 3.2 Groen Ondernemen</a:t>
            </a:r>
          </a:p>
          <a:p>
            <a:r>
              <a:rPr lang="nl-NL" sz="5400" dirty="0" smtClean="0"/>
              <a:t>Ons bedrijf </a:t>
            </a:r>
            <a:r>
              <a:rPr lang="nl-NL" sz="5400" smtClean="0"/>
              <a:t>– </a:t>
            </a:r>
            <a:r>
              <a:rPr lang="nl-NL" sz="5400"/>
              <a:t>2</a:t>
            </a:r>
            <a:endParaRPr lang="nl-NL" sz="5400" dirty="0" smtClean="0"/>
          </a:p>
          <a:p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onze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Hoofd- en subdoelgroepen. Zo concreet mogelijk uitgewerkt.</a:t>
            </a:r>
          </a:p>
          <a:p>
            <a:r>
              <a:rPr lang="nl-NL" dirty="0" smtClean="0"/>
              <a:t>Potentiële doelgroep.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Binnen een staal van 20 km</a:t>
            </a:r>
          </a:p>
          <a:p>
            <a:pPr>
              <a:buFontTx/>
              <a:buChar char="-"/>
            </a:pPr>
            <a:r>
              <a:rPr lang="nl-NL" dirty="0" smtClean="0"/>
              <a:t>15 Veehouders</a:t>
            </a:r>
          </a:p>
          <a:p>
            <a:pPr lvl="1">
              <a:buFontTx/>
              <a:buChar char="-"/>
            </a:pPr>
            <a:r>
              <a:rPr lang="nl-NL" dirty="0" smtClean="0"/>
              <a:t>En dan die veehouders weer uitwerken</a:t>
            </a:r>
          </a:p>
          <a:p>
            <a:pPr>
              <a:buFontTx/>
              <a:buChar char="-"/>
            </a:pPr>
            <a:r>
              <a:rPr lang="nl-NL" dirty="0" smtClean="0"/>
              <a:t>200 Ha akkerbouw</a:t>
            </a:r>
          </a:p>
          <a:p>
            <a:pPr lvl="1">
              <a:buFontTx/>
              <a:buChar char="-"/>
            </a:pPr>
            <a:r>
              <a:rPr lang="nl-NL" dirty="0" smtClean="0"/>
              <a:t>En dan de akkerbouw weer uitwerken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7873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Wat is onze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Inkoop</a:t>
            </a:r>
            <a:endParaRPr lang="nl-NL" dirty="0" smtClean="0"/>
          </a:p>
          <a:p>
            <a:pPr lvl="1"/>
            <a:r>
              <a:rPr lang="nl-NL" dirty="0" smtClean="0"/>
              <a:t>Leveranciers</a:t>
            </a:r>
          </a:p>
          <a:p>
            <a:pPr lvl="1"/>
            <a:r>
              <a:rPr lang="nl-NL" dirty="0" smtClean="0"/>
              <a:t>Andere </a:t>
            </a:r>
            <a:r>
              <a:rPr lang="nl-NL" dirty="0" smtClean="0"/>
              <a:t>belanghebbenden</a:t>
            </a:r>
            <a:endParaRPr lang="nl-NL" dirty="0" smtClean="0"/>
          </a:p>
          <a:p>
            <a:r>
              <a:rPr lang="nl-NL" dirty="0" smtClean="0"/>
              <a:t>Concurrentie</a:t>
            </a:r>
          </a:p>
          <a:p>
            <a:pPr lvl="1"/>
            <a:r>
              <a:rPr lang="nl-NL" dirty="0" smtClean="0"/>
              <a:t>Wie?</a:t>
            </a:r>
          </a:p>
          <a:p>
            <a:pPr lvl="1"/>
            <a:r>
              <a:rPr lang="nl-NL" dirty="0" smtClean="0"/>
              <a:t>Wat zijn hun </a:t>
            </a:r>
            <a:r>
              <a:rPr lang="nl-NL" dirty="0" err="1" smtClean="0"/>
              <a:t>USP’s</a:t>
            </a:r>
            <a:r>
              <a:rPr lang="nl-NL" dirty="0" smtClean="0"/>
              <a:t>?</a:t>
            </a:r>
          </a:p>
          <a:p>
            <a:pPr lvl="1"/>
            <a:r>
              <a:rPr lang="nl-NL" dirty="0" smtClean="0"/>
              <a:t>Waarom ben jij beter?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153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Marketing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Marketingmix</a:t>
            </a:r>
          </a:p>
          <a:p>
            <a:endParaRPr lang="nl-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608" y="1628800"/>
            <a:ext cx="4752528" cy="489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5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Toekomstgericht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Belanghebbenden?</a:t>
            </a:r>
          </a:p>
          <a:p>
            <a:pPr marL="0" indent="0">
              <a:buNone/>
            </a:pPr>
            <a:r>
              <a:rPr lang="nl-NL" dirty="0" smtClean="0"/>
              <a:t>- Wie zijn </a:t>
            </a:r>
            <a:r>
              <a:rPr lang="nl-NL" smtClean="0"/>
              <a:t>dat allemaal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Innovatief</a:t>
            </a:r>
          </a:p>
          <a:p>
            <a:r>
              <a:rPr lang="nl-NL" dirty="0" smtClean="0"/>
              <a:t>Duurzaam</a:t>
            </a:r>
          </a:p>
          <a:p>
            <a:r>
              <a:rPr lang="nl-NL" dirty="0" smtClean="0"/>
              <a:t>Maatschappelijk verantwoord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15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Deeltaak 1 nagekeken</a:t>
            </a:r>
          </a:p>
          <a:p>
            <a:r>
              <a:rPr lang="nl-NL" dirty="0" smtClean="0"/>
              <a:t>Presentaties waren goed, verslagen minder uitgewerkt dan ik verwacht.</a:t>
            </a:r>
          </a:p>
          <a:p>
            <a:r>
              <a:rPr lang="nl-NL" dirty="0" smtClean="0"/>
              <a:t>Vandaag tips uit de verslagen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598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Nederlands: lees elkaars werk. Veel woorden moeten aan elkaar die jullie los schrijven.</a:t>
            </a:r>
          </a:p>
          <a:p>
            <a:r>
              <a:rPr lang="nl-NL" dirty="0" smtClean="0"/>
              <a:t>Titelblad: laat je eigen bedrijf al zien.</a:t>
            </a:r>
          </a:p>
          <a:p>
            <a:r>
              <a:rPr lang="nl-NL" dirty="0" smtClean="0"/>
              <a:t>Inhoudsopgave: geef de hoofdstukken en paragrafen nummers</a:t>
            </a:r>
          </a:p>
          <a:p>
            <a:r>
              <a:rPr lang="nl-NL" dirty="0" smtClean="0"/>
              <a:t>Inleiding: wat is het probleem en hoe gaan jullie dat aanpakken. Daarna hoe het verslag is opgebouwd.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054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 dat je persoonlijke hoofdstuk aansluit bij wat jullie gaan doen.</a:t>
            </a:r>
          </a:p>
          <a:p>
            <a:r>
              <a:rPr lang="nl-NL" dirty="0" smtClean="0"/>
              <a:t>Maak het verhalend, geen kopjes met goede en slechte eigenschappen.</a:t>
            </a:r>
          </a:p>
          <a:p>
            <a:r>
              <a:rPr lang="nl-NL" dirty="0" smtClean="0"/>
              <a:t>Zorg ook dat de </a:t>
            </a:r>
            <a:r>
              <a:rPr lang="nl-NL" dirty="0" err="1" smtClean="0"/>
              <a:t>CV’s</a:t>
            </a:r>
            <a:r>
              <a:rPr lang="nl-NL" dirty="0" smtClean="0"/>
              <a:t> kloppend en duidelijk zijn.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39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 met het probleem bij het bedrijfsidee. Kom met bronnen, cijfers, tabellen, grafieken, ontwikkelingen. </a:t>
            </a:r>
          </a:p>
          <a:p>
            <a:r>
              <a:rPr lang="nl-NL" dirty="0" smtClean="0"/>
              <a:t>Leg jullie oplossing zo goed mogelijk uit. Wat is jullie idee? Hoe werkt het en hoe wordt het een succes.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030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 met een goede mission statement. Bijvoorbeeld: “De zilte loonwerker richt zich op gebieden in Nederland waar de grond steeds </a:t>
            </a:r>
            <a:r>
              <a:rPr lang="nl-NL" dirty="0" err="1" smtClean="0"/>
              <a:t>zilter</a:t>
            </a:r>
            <a:r>
              <a:rPr lang="nl-NL" dirty="0" smtClean="0"/>
              <a:t> wordt. Met de ontwikkeling van nieuwe rassen en een aangepaste teelt maken wij het mogelijk een rendabel en kwalitatief hoogwaardig product te oogsten.”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0360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uit deeltaak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Doelen SMART!</a:t>
            </a:r>
          </a:p>
          <a:p>
            <a:r>
              <a:rPr lang="nl-NL" dirty="0" smtClean="0"/>
              <a:t>Als je het al weet: neem je omgeving mee. Denk aan hoeveelheden. Hoeveel (ha/uur) werk wil je hebben in het eerste jaar? Hoeveel machines? Hoeveel klanten? Welke werkzaamheden?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731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Deeltaak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Let op dat er veel uren uitvallen. Zorg dat je de rest dus extra benut!</a:t>
            </a:r>
          </a:p>
          <a:p>
            <a:r>
              <a:rPr lang="nl-NL" dirty="0" smtClean="0"/>
              <a:t>Verwerk </a:t>
            </a:r>
            <a:r>
              <a:rPr lang="nl-NL" dirty="0" err="1" smtClean="0"/>
              <a:t>Agribex</a:t>
            </a:r>
            <a:r>
              <a:rPr lang="nl-NL" dirty="0" smtClean="0"/>
              <a:t> in je verslag!</a:t>
            </a:r>
          </a:p>
          <a:p>
            <a:r>
              <a:rPr lang="nl-NL" dirty="0" smtClean="0"/>
              <a:t>Kijk terug naar je SWOT-analyse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965923"/>
            <a:ext cx="756730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28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Taak 2: dit is onze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Wat is onze markt</a:t>
            </a:r>
          </a:p>
          <a:p>
            <a:pPr marL="514350" indent="-514350">
              <a:buAutoNum type="arabicPeriod"/>
            </a:pPr>
            <a:r>
              <a:rPr lang="nl-NL" dirty="0" smtClean="0"/>
              <a:t>Marketing</a:t>
            </a:r>
          </a:p>
          <a:p>
            <a:pPr marL="514350" indent="-514350">
              <a:buAutoNum type="arabicPeriod"/>
            </a:pPr>
            <a:r>
              <a:rPr lang="nl-NL" dirty="0" smtClean="0"/>
              <a:t>Toekomstgericht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4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389</Words>
  <Application>Microsoft Office PowerPoint</Application>
  <PresentationFormat>Diavoorstelling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Ons bedrijf</vt:lpstr>
      <vt:lpstr>Tips uit deeltaak 1</vt:lpstr>
      <vt:lpstr>Tips uit deeltaak 1</vt:lpstr>
      <vt:lpstr>Tips uit deeltaak 1</vt:lpstr>
      <vt:lpstr>Tips uit deeltaak 1</vt:lpstr>
      <vt:lpstr>Tips uit deeltaak 1</vt:lpstr>
      <vt:lpstr>Deeltaak 2</vt:lpstr>
      <vt:lpstr>Taak 2: dit is onze markt</vt:lpstr>
      <vt:lpstr>Wat is onze markt</vt:lpstr>
      <vt:lpstr>1. Wat is onze markt</vt:lpstr>
      <vt:lpstr>2. Marketing</vt:lpstr>
      <vt:lpstr>Toekomstgericht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45</cp:revision>
  <dcterms:created xsi:type="dcterms:W3CDTF">2013-11-15T15:05:42Z</dcterms:created>
  <dcterms:modified xsi:type="dcterms:W3CDTF">2019-11-27T20:30:27Z</dcterms:modified>
</cp:coreProperties>
</file>